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68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6858000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9" d="100"/>
          <a:sy n="69" d="100"/>
        </p:scale>
        <p:origin x="94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178222"/>
            <a:ext cx="5829300" cy="250642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781306"/>
            <a:ext cx="5143500" cy="173816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FB755-03C5-4FF0-8A5D-726FEBA2EDFC}" type="datetimeFigureOut">
              <a:rPr lang="pt-BR" smtClean="0"/>
              <a:t>12/07/2020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EA46-D7D0-4D8E-8A52-C8C616FD75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257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FB755-03C5-4FF0-8A5D-726FEBA2EDFC}" type="datetimeFigureOut">
              <a:rPr lang="pt-BR" smtClean="0"/>
              <a:t>12/07/2020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EA46-D7D0-4D8E-8A52-C8C616FD75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6364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83297"/>
            <a:ext cx="1478756" cy="610108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83297"/>
            <a:ext cx="4350544" cy="610108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FB755-03C5-4FF0-8A5D-726FEBA2EDFC}" type="datetimeFigureOut">
              <a:rPr lang="pt-BR" smtClean="0"/>
              <a:t>12/07/2020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EA46-D7D0-4D8E-8A52-C8C616FD75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4654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FB755-03C5-4FF0-8A5D-726FEBA2EDFC}" type="datetimeFigureOut">
              <a:rPr lang="pt-BR" smtClean="0"/>
              <a:t>12/07/2020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EA46-D7D0-4D8E-8A52-C8C616FD75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8100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794831"/>
            <a:ext cx="5915025" cy="299471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4817876"/>
            <a:ext cx="5915025" cy="15748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FB755-03C5-4FF0-8A5D-726FEBA2EDFC}" type="datetimeFigureOut">
              <a:rPr lang="pt-BR" smtClean="0"/>
              <a:t>12/07/2020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EA46-D7D0-4D8E-8A52-C8C616FD75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8676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916484"/>
            <a:ext cx="2914650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916484"/>
            <a:ext cx="2914650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FB755-03C5-4FF0-8A5D-726FEBA2EDFC}" type="datetimeFigureOut">
              <a:rPr lang="pt-BR" smtClean="0"/>
              <a:t>12/07/2020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EA46-D7D0-4D8E-8A52-C8C616FD75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6707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83299"/>
            <a:ext cx="5915025" cy="139153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764832"/>
            <a:ext cx="2901255" cy="86491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629749"/>
            <a:ext cx="2901255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764832"/>
            <a:ext cx="2915543" cy="86491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629749"/>
            <a:ext cx="2915543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FB755-03C5-4FF0-8A5D-726FEBA2EDFC}" type="datetimeFigureOut">
              <a:rPr lang="pt-BR" smtClean="0"/>
              <a:t>12/07/2020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EA46-D7D0-4D8E-8A52-C8C616FD75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9882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FB755-03C5-4FF0-8A5D-726FEBA2EDFC}" type="datetimeFigureOut">
              <a:rPr lang="pt-BR" smtClean="0"/>
              <a:t>12/07/2020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EA46-D7D0-4D8E-8A52-C8C616FD75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600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FB755-03C5-4FF0-8A5D-726FEBA2EDFC}" type="datetimeFigureOut">
              <a:rPr lang="pt-BR" smtClean="0"/>
              <a:t>12/07/2020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EA46-D7D0-4D8E-8A52-C8C616FD75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0111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79954"/>
            <a:ext cx="2211884" cy="16798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036570"/>
            <a:ext cx="3471863" cy="511617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159794"/>
            <a:ext cx="2211884" cy="4001285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FB755-03C5-4FF0-8A5D-726FEBA2EDFC}" type="datetimeFigureOut">
              <a:rPr lang="pt-BR" smtClean="0"/>
              <a:t>12/07/2020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EA46-D7D0-4D8E-8A52-C8C616FD75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28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79954"/>
            <a:ext cx="2211884" cy="16798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036570"/>
            <a:ext cx="3471863" cy="5116178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159794"/>
            <a:ext cx="2211884" cy="4001285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FB755-03C5-4FF0-8A5D-726FEBA2EDFC}" type="datetimeFigureOut">
              <a:rPr lang="pt-BR" smtClean="0"/>
              <a:t>12/07/2020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6EA46-D7D0-4D8E-8A52-C8C616FD75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765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83299"/>
            <a:ext cx="5915025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916484"/>
            <a:ext cx="5915025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6672698"/>
            <a:ext cx="154305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FB755-03C5-4FF0-8A5D-726FEBA2EDFC}" type="datetimeFigureOut">
              <a:rPr lang="pt-BR" smtClean="0"/>
              <a:t>12/07/2020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6672698"/>
            <a:ext cx="231457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6672698"/>
            <a:ext cx="154305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6EA46-D7D0-4D8E-8A52-C8C616FD75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7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9E8F5BCA-9D04-4D96-ADC6-7F96B0BC139A}"/>
              </a:ext>
            </a:extLst>
          </p:cNvPr>
          <p:cNvSpPr txBox="1"/>
          <p:nvPr/>
        </p:nvSpPr>
        <p:spPr>
          <a:xfrm>
            <a:off x="457200" y="158718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Nome: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Isabella C. S. de Araújo – Turma 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7EE1FDA-6C04-4DA2-A46C-766609C40801}"/>
              </a:ext>
            </a:extLst>
          </p:cNvPr>
          <p:cNvSpPr txBox="1"/>
          <p:nvPr/>
        </p:nvSpPr>
        <p:spPr>
          <a:xfrm>
            <a:off x="457200" y="1013004"/>
            <a:ext cx="59436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ÍNDICE: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Página Início</a:t>
            </a:r>
          </a:p>
          <a:p>
            <a:pPr lvl="1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Anúncios</a:t>
            </a:r>
          </a:p>
          <a:p>
            <a:pPr lvl="1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Slider Woocommerce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Página Produtos</a:t>
            </a: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Por Categoria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Página do Produto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Exemplos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Carrinho</a:t>
            </a:r>
          </a:p>
          <a:p>
            <a:pPr lvl="1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Adicionando ao Carrinho</a:t>
            </a:r>
          </a:p>
          <a:p>
            <a:pPr lvl="1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	*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Calculando Frete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Finalização da compra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4BA863F-D6E3-4927-B8D5-C14D9517339A}"/>
              </a:ext>
            </a:extLst>
          </p:cNvPr>
          <p:cNvSpPr txBox="1"/>
          <p:nvPr/>
        </p:nvSpPr>
        <p:spPr>
          <a:xfrm>
            <a:off x="1018309" y="792776"/>
            <a:ext cx="4821382" cy="523220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PÁGINA WOOCOMMERCE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461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6F45A7B-067E-4528-B4A3-B797925AA053}"/>
              </a:ext>
            </a:extLst>
          </p:cNvPr>
          <p:cNvSpPr txBox="1"/>
          <p:nvPr/>
        </p:nvSpPr>
        <p:spPr>
          <a:xfrm>
            <a:off x="736731" y="89658"/>
            <a:ext cx="5384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Arial Black" panose="020B0A04020102020204" pitchFamily="34" charset="0"/>
              </a:rPr>
              <a:t>Carrinho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69AF176-DDF4-47DD-A6AF-0448FF558B0F}"/>
              </a:ext>
            </a:extLst>
          </p:cNvPr>
          <p:cNvSpPr txBox="1"/>
          <p:nvPr/>
        </p:nvSpPr>
        <p:spPr>
          <a:xfrm>
            <a:off x="1519908" y="628427"/>
            <a:ext cx="381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Adicionando ao carrinho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E2A68F3-0FFA-4050-95EF-32E6C4338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040" y="1039324"/>
            <a:ext cx="3615915" cy="61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58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6F45A7B-067E-4528-B4A3-B797925AA053}"/>
              </a:ext>
            </a:extLst>
          </p:cNvPr>
          <p:cNvSpPr txBox="1"/>
          <p:nvPr/>
        </p:nvSpPr>
        <p:spPr>
          <a:xfrm>
            <a:off x="736731" y="89658"/>
            <a:ext cx="5384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Arial Black" panose="020B0A04020102020204" pitchFamily="34" charset="0"/>
              </a:rPr>
              <a:t>CARRINHO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7BA1EC1-1FA6-4BBA-8186-8BB9FBD0D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71" y="1088511"/>
            <a:ext cx="6305056" cy="58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2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6F45A7B-067E-4528-B4A3-B797925AA053}"/>
              </a:ext>
            </a:extLst>
          </p:cNvPr>
          <p:cNvSpPr txBox="1"/>
          <p:nvPr/>
        </p:nvSpPr>
        <p:spPr>
          <a:xfrm>
            <a:off x="736731" y="89658"/>
            <a:ext cx="5384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Arial Black" panose="020B0A04020102020204" pitchFamily="34" charset="0"/>
              </a:rPr>
              <a:t>Carrinho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69AF176-DDF4-47DD-A6AF-0448FF558B0F}"/>
              </a:ext>
            </a:extLst>
          </p:cNvPr>
          <p:cNvSpPr txBox="1"/>
          <p:nvPr/>
        </p:nvSpPr>
        <p:spPr>
          <a:xfrm>
            <a:off x="-77421" y="553686"/>
            <a:ext cx="7012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Calculando Frete (frete caro por que a loja é internacional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kkk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70CD0A8-3BC9-4639-A475-8AC2441CF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1"/>
          <a:stretch/>
        </p:blipFill>
        <p:spPr>
          <a:xfrm>
            <a:off x="643415" y="1171604"/>
            <a:ext cx="5571169" cy="593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30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6F45A7B-067E-4528-B4A3-B797925AA053}"/>
              </a:ext>
            </a:extLst>
          </p:cNvPr>
          <p:cNvSpPr txBox="1"/>
          <p:nvPr/>
        </p:nvSpPr>
        <p:spPr>
          <a:xfrm>
            <a:off x="-96982" y="101291"/>
            <a:ext cx="6954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 Black" panose="020B0A04020102020204" pitchFamily="34" charset="0"/>
              </a:rPr>
              <a:t>FINALIZAÇÃO DA COMPRA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F999ED5-0845-4C8B-8A34-664D1051ED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" b="4549"/>
          <a:stretch/>
        </p:blipFill>
        <p:spPr>
          <a:xfrm>
            <a:off x="1850583" y="652221"/>
            <a:ext cx="3156832" cy="648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51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6F45A7B-067E-4528-B4A3-B797925AA053}"/>
              </a:ext>
            </a:extLst>
          </p:cNvPr>
          <p:cNvSpPr txBox="1"/>
          <p:nvPr/>
        </p:nvSpPr>
        <p:spPr>
          <a:xfrm>
            <a:off x="1519909" y="147349"/>
            <a:ext cx="3818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Arial Black" panose="020B0A04020102020204" pitchFamily="34" charset="0"/>
              </a:rPr>
              <a:t>PÁGINA INÍCIO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D88B2DC-40F7-4B43-852D-4EA449502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75" y="844934"/>
            <a:ext cx="3187647" cy="620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76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6F45A7B-067E-4528-B4A3-B797925AA053}"/>
              </a:ext>
            </a:extLst>
          </p:cNvPr>
          <p:cNvSpPr txBox="1"/>
          <p:nvPr/>
        </p:nvSpPr>
        <p:spPr>
          <a:xfrm>
            <a:off x="1519910" y="75284"/>
            <a:ext cx="3818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Arial Black" panose="020B0A04020102020204" pitchFamily="34" charset="0"/>
              </a:rPr>
              <a:t>PÁGINA INÍCIO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D88B2DC-40F7-4B43-852D-4EA449502F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8" b="40592"/>
          <a:stretch/>
        </p:blipFill>
        <p:spPr>
          <a:xfrm>
            <a:off x="707924" y="1153178"/>
            <a:ext cx="5442151" cy="567680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B31BE3C-930A-4D70-AECE-51D15C0911AB}"/>
              </a:ext>
            </a:extLst>
          </p:cNvPr>
          <p:cNvSpPr txBox="1"/>
          <p:nvPr/>
        </p:nvSpPr>
        <p:spPr>
          <a:xfrm>
            <a:off x="1519910" y="660059"/>
            <a:ext cx="381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Anúncios</a:t>
            </a:r>
          </a:p>
        </p:txBody>
      </p:sp>
    </p:spTree>
    <p:extLst>
      <p:ext uri="{BB962C8B-B14F-4D97-AF65-F5344CB8AC3E}">
        <p14:creationId xmlns:p14="http://schemas.microsoft.com/office/powerpoint/2010/main" val="165152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6F45A7B-067E-4528-B4A3-B797925AA053}"/>
              </a:ext>
            </a:extLst>
          </p:cNvPr>
          <p:cNvSpPr txBox="1"/>
          <p:nvPr/>
        </p:nvSpPr>
        <p:spPr>
          <a:xfrm>
            <a:off x="1519911" y="121613"/>
            <a:ext cx="3818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Arial Black" panose="020B0A04020102020204" pitchFamily="34" charset="0"/>
              </a:rPr>
              <a:t>PÁGINA INÍCIO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7C804A8-0D8C-4B4E-BF29-7085F6393D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07" b="3986"/>
          <a:stretch/>
        </p:blipFill>
        <p:spPr>
          <a:xfrm>
            <a:off x="217860" y="1816788"/>
            <a:ext cx="6422279" cy="457778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5AF4B1B-9102-41CF-B43C-49558ADCD83F}"/>
              </a:ext>
            </a:extLst>
          </p:cNvPr>
          <p:cNvSpPr txBox="1"/>
          <p:nvPr/>
        </p:nvSpPr>
        <p:spPr>
          <a:xfrm>
            <a:off x="1519911" y="706388"/>
            <a:ext cx="381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Slider do Woocommerce</a:t>
            </a:r>
          </a:p>
        </p:txBody>
      </p:sp>
    </p:spTree>
    <p:extLst>
      <p:ext uri="{BB962C8B-B14F-4D97-AF65-F5344CB8AC3E}">
        <p14:creationId xmlns:p14="http://schemas.microsoft.com/office/powerpoint/2010/main" val="3058083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6F45A7B-067E-4528-B4A3-B797925AA053}"/>
              </a:ext>
            </a:extLst>
          </p:cNvPr>
          <p:cNvSpPr txBox="1"/>
          <p:nvPr/>
        </p:nvSpPr>
        <p:spPr>
          <a:xfrm>
            <a:off x="1108585" y="128820"/>
            <a:ext cx="474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Arial Black" panose="020B0A04020102020204" pitchFamily="34" charset="0"/>
              </a:rPr>
              <a:t>PÁGINA PRODUTOS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0C51735-46A4-43B6-93A3-7E1FD604C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" b="1"/>
          <a:stretch/>
        </p:blipFill>
        <p:spPr>
          <a:xfrm>
            <a:off x="98809" y="1009214"/>
            <a:ext cx="3248112" cy="595044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5BC3D22-4E5B-4FD5-8881-58BC04D5ED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1" b="578"/>
          <a:stretch/>
        </p:blipFill>
        <p:spPr>
          <a:xfrm>
            <a:off x="3479757" y="1009215"/>
            <a:ext cx="3279434" cy="595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67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6F45A7B-067E-4528-B4A3-B797925AA053}"/>
              </a:ext>
            </a:extLst>
          </p:cNvPr>
          <p:cNvSpPr txBox="1"/>
          <p:nvPr/>
        </p:nvSpPr>
        <p:spPr>
          <a:xfrm>
            <a:off x="1162374" y="112124"/>
            <a:ext cx="474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Arial Black" panose="020B0A04020102020204" pitchFamily="34" charset="0"/>
              </a:rPr>
              <a:t>PÁGINA PRODUTOS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EB329D6-20F8-45EA-83F6-69FC595E53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4"/>
          <a:stretch/>
        </p:blipFill>
        <p:spPr>
          <a:xfrm>
            <a:off x="1142193" y="1098572"/>
            <a:ext cx="4573613" cy="596181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A999EF2-D983-47B2-AF2E-C2C2874C33B1}"/>
              </a:ext>
            </a:extLst>
          </p:cNvPr>
          <p:cNvSpPr txBox="1"/>
          <p:nvPr/>
        </p:nvSpPr>
        <p:spPr>
          <a:xfrm>
            <a:off x="1624457" y="662014"/>
            <a:ext cx="381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Por Categoria</a:t>
            </a:r>
          </a:p>
        </p:txBody>
      </p:sp>
    </p:spTree>
    <p:extLst>
      <p:ext uri="{BB962C8B-B14F-4D97-AF65-F5344CB8AC3E}">
        <p14:creationId xmlns:p14="http://schemas.microsoft.com/office/powerpoint/2010/main" val="1736419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6F45A7B-067E-4528-B4A3-B797925AA053}"/>
              </a:ext>
            </a:extLst>
          </p:cNvPr>
          <p:cNvSpPr txBox="1"/>
          <p:nvPr/>
        </p:nvSpPr>
        <p:spPr>
          <a:xfrm>
            <a:off x="736726" y="157549"/>
            <a:ext cx="5384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Arial Black" panose="020B0A04020102020204" pitchFamily="34" charset="0"/>
              </a:rPr>
              <a:t>PÁGINA DO PRODUTO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A22235A-58E3-4BD3-B69F-9DCA5FB773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3"/>
          <a:stretch/>
        </p:blipFill>
        <p:spPr>
          <a:xfrm>
            <a:off x="133572" y="1391684"/>
            <a:ext cx="6590851" cy="534785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69AF176-DDF4-47DD-A6AF-0448FF558B0F}"/>
              </a:ext>
            </a:extLst>
          </p:cNvPr>
          <p:cNvSpPr txBox="1"/>
          <p:nvPr/>
        </p:nvSpPr>
        <p:spPr>
          <a:xfrm>
            <a:off x="2623384" y="697672"/>
            <a:ext cx="161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(Exemplo 1)</a:t>
            </a:r>
          </a:p>
        </p:txBody>
      </p:sp>
    </p:spTree>
    <p:extLst>
      <p:ext uri="{BB962C8B-B14F-4D97-AF65-F5344CB8AC3E}">
        <p14:creationId xmlns:p14="http://schemas.microsoft.com/office/powerpoint/2010/main" val="274498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6F45A7B-067E-4528-B4A3-B797925AA053}"/>
              </a:ext>
            </a:extLst>
          </p:cNvPr>
          <p:cNvSpPr txBox="1"/>
          <p:nvPr/>
        </p:nvSpPr>
        <p:spPr>
          <a:xfrm>
            <a:off x="736731" y="89658"/>
            <a:ext cx="5384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Arial Black" panose="020B0A04020102020204" pitchFamily="34" charset="0"/>
              </a:rPr>
              <a:t>PÁGINA DO PRODUTO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69AF176-DDF4-47DD-A6AF-0448FF558B0F}"/>
              </a:ext>
            </a:extLst>
          </p:cNvPr>
          <p:cNvSpPr txBox="1"/>
          <p:nvPr/>
        </p:nvSpPr>
        <p:spPr>
          <a:xfrm>
            <a:off x="1630747" y="674433"/>
            <a:ext cx="381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(Exemplo 2)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27401C-22EE-4F40-A538-B80F9B3607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4"/>
          <a:stretch/>
        </p:blipFill>
        <p:spPr>
          <a:xfrm>
            <a:off x="1575236" y="1193764"/>
            <a:ext cx="3707526" cy="591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48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6F45A7B-067E-4528-B4A3-B797925AA053}"/>
              </a:ext>
            </a:extLst>
          </p:cNvPr>
          <p:cNvSpPr txBox="1"/>
          <p:nvPr/>
        </p:nvSpPr>
        <p:spPr>
          <a:xfrm>
            <a:off x="736731" y="89658"/>
            <a:ext cx="5384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Arial Black" panose="020B0A04020102020204" pitchFamily="34" charset="0"/>
              </a:rPr>
              <a:t>PÁGINA DO PRODUTO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69AF176-DDF4-47DD-A6AF-0448FF558B0F}"/>
              </a:ext>
            </a:extLst>
          </p:cNvPr>
          <p:cNvSpPr txBox="1"/>
          <p:nvPr/>
        </p:nvSpPr>
        <p:spPr>
          <a:xfrm>
            <a:off x="1519910" y="669992"/>
            <a:ext cx="381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(Exemplo 3)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B395EB4-E0C2-46C5-8C75-838C69E3B2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" b="3008"/>
          <a:stretch/>
        </p:blipFill>
        <p:spPr>
          <a:xfrm>
            <a:off x="1584298" y="1145212"/>
            <a:ext cx="3689399" cy="596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82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111</Words>
  <Application>Microsoft Office PowerPoint</Application>
  <PresentationFormat>Personalizar</PresentationFormat>
  <Paragraphs>34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Isabella Carolina Silva de Araujo</dc:creator>
  <cp:lastModifiedBy>Isabella Carolina Silva de Araujo</cp:lastModifiedBy>
  <cp:revision>7</cp:revision>
  <dcterms:created xsi:type="dcterms:W3CDTF">2020-07-12T20:30:53Z</dcterms:created>
  <dcterms:modified xsi:type="dcterms:W3CDTF">2020-07-12T21:19:10Z</dcterms:modified>
</cp:coreProperties>
</file>